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92AB4-A369-4994-8F58-B8591B37812A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FCE66-2E41-418B-BD3C-CCEF4B73C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0280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FCE66-2E41-418B-BD3C-CCEF4B73C68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100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FCE66-2E41-418B-BD3C-CCEF4B73C68F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7566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FCE66-2E41-418B-BD3C-CCEF4B73C68F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7085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FCE66-2E41-418B-BD3C-CCEF4B73C68F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7646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FCE66-2E41-418B-BD3C-CCEF4B73C68F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7874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FCE66-2E41-418B-BD3C-CCEF4B73C68F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5072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FCE66-2E41-418B-BD3C-CCEF4B73C68F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4935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5BCE25-0A43-43BC-8C7E-5FCA877B6B2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28DF1E-F3C2-411A-AFDE-425C2067E24F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err="1" smtClean="0"/>
              <a:t>Matariki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By </a:t>
            </a:r>
            <a:r>
              <a:rPr lang="en-NZ" dirty="0" err="1" smtClean="0"/>
              <a:t>Rongonui</a:t>
            </a:r>
            <a:r>
              <a:rPr lang="en-NZ" dirty="0" smtClean="0"/>
              <a:t> </a:t>
            </a:r>
            <a:endParaRPr lang="en-NZ" dirty="0"/>
          </a:p>
        </p:txBody>
      </p:sp>
      <p:pic>
        <p:nvPicPr>
          <p:cNvPr id="4" name="05 Poi 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" y="3444435"/>
            <a:ext cx="3866431" cy="314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33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are the seven sisters?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Waiti</a:t>
            </a:r>
            <a:endParaRPr lang="en-NZ" dirty="0" smtClean="0"/>
          </a:p>
          <a:p>
            <a:r>
              <a:rPr lang="en-NZ" dirty="0" err="1" smtClean="0"/>
              <a:t>Waita</a:t>
            </a:r>
            <a:endParaRPr lang="en-NZ" dirty="0" smtClean="0"/>
          </a:p>
          <a:p>
            <a:r>
              <a:rPr lang="en-NZ" dirty="0" err="1" smtClean="0"/>
              <a:t>Tupu</a:t>
            </a:r>
            <a:r>
              <a:rPr lang="en-NZ" dirty="0" smtClean="0"/>
              <a:t>-a-</a:t>
            </a:r>
            <a:r>
              <a:rPr lang="en-NZ" dirty="0" err="1" smtClean="0"/>
              <a:t>nuku</a:t>
            </a:r>
            <a:endParaRPr lang="en-NZ" dirty="0" smtClean="0"/>
          </a:p>
          <a:p>
            <a:r>
              <a:rPr lang="en-NZ" dirty="0" err="1" smtClean="0"/>
              <a:t>Tupu</a:t>
            </a:r>
            <a:r>
              <a:rPr lang="en-NZ" dirty="0" smtClean="0"/>
              <a:t>-a-</a:t>
            </a:r>
            <a:r>
              <a:rPr lang="en-NZ" dirty="0" err="1" smtClean="0"/>
              <a:t>rangi</a:t>
            </a:r>
            <a:endParaRPr lang="en-NZ" dirty="0" smtClean="0"/>
          </a:p>
          <a:p>
            <a:r>
              <a:rPr lang="en-NZ" dirty="0" err="1" smtClean="0"/>
              <a:t>Ururangi</a:t>
            </a:r>
            <a:endParaRPr lang="en-NZ" dirty="0" smtClean="0"/>
          </a:p>
          <a:p>
            <a:r>
              <a:rPr lang="en-NZ" dirty="0" err="1" smtClean="0"/>
              <a:t>Waipuna</a:t>
            </a:r>
            <a:r>
              <a:rPr lang="en-NZ" dirty="0" smtClean="0"/>
              <a:t>-a-</a:t>
            </a:r>
            <a:r>
              <a:rPr lang="en-NZ" dirty="0" err="1" smtClean="0"/>
              <a:t>rangi</a:t>
            </a:r>
            <a:endParaRPr lang="en-NZ" dirty="0" smtClean="0"/>
          </a:p>
          <a:p>
            <a:r>
              <a:rPr lang="en-NZ" dirty="0" err="1" smtClean="0"/>
              <a:t>Matariki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020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When do the seven sisters come out?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Between Late May and Early June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763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Why do we celebrate </a:t>
            </a:r>
            <a:r>
              <a:rPr lang="en-NZ" dirty="0" err="1" smtClean="0"/>
              <a:t>Matariki</a:t>
            </a:r>
            <a:r>
              <a:rPr lang="en-NZ" dirty="0" smtClean="0"/>
              <a:t>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It is a time to respect the land and new beginnings.</a:t>
            </a:r>
          </a:p>
          <a:p>
            <a:r>
              <a:rPr lang="en-NZ" dirty="0" smtClean="0"/>
              <a:t>Plant crops</a:t>
            </a:r>
          </a:p>
          <a:p>
            <a:r>
              <a:rPr lang="en-NZ" dirty="0" err="1" smtClean="0"/>
              <a:t>Waiata</a:t>
            </a:r>
            <a:endParaRPr lang="en-NZ" dirty="0" smtClean="0"/>
          </a:p>
          <a:p>
            <a:r>
              <a:rPr lang="en-NZ" dirty="0" smtClean="0"/>
              <a:t>Food and Drink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9987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celebrates </a:t>
            </a:r>
            <a:r>
              <a:rPr lang="en-NZ" dirty="0" err="1" smtClean="0"/>
              <a:t>Matariki</a:t>
            </a:r>
            <a:r>
              <a:rPr lang="en-NZ" dirty="0" smtClean="0"/>
              <a:t>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Anybody who wishes to participate and Maori people.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1403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</a:t>
            </a:r>
            <a:r>
              <a:rPr lang="en-NZ" dirty="0" err="1" smtClean="0"/>
              <a:t>Matariki</a:t>
            </a:r>
            <a:r>
              <a:rPr lang="en-NZ" dirty="0" smtClean="0"/>
              <a:t>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Matariki</a:t>
            </a:r>
            <a:r>
              <a:rPr lang="en-NZ" dirty="0" smtClean="0"/>
              <a:t> is the name for the Maori New Year and star cluster.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928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Interesting Facts about </a:t>
            </a:r>
            <a:r>
              <a:rPr lang="en-NZ" dirty="0" err="1" smtClean="0"/>
              <a:t>Matariki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It is known around the world as </a:t>
            </a:r>
            <a:r>
              <a:rPr lang="en-NZ" dirty="0" err="1" smtClean="0"/>
              <a:t>subaru</a:t>
            </a:r>
            <a:r>
              <a:rPr lang="en-NZ" dirty="0" smtClean="0"/>
              <a:t>, </a:t>
            </a:r>
            <a:r>
              <a:rPr lang="en-NZ" dirty="0" err="1" smtClean="0"/>
              <a:t>pleaides</a:t>
            </a:r>
            <a:r>
              <a:rPr lang="en-NZ" dirty="0" smtClean="0"/>
              <a:t> and </a:t>
            </a:r>
            <a:r>
              <a:rPr lang="en-NZ" dirty="0" err="1" smtClean="0"/>
              <a:t>mataliki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42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107</Words>
  <Application>Microsoft Office PowerPoint</Application>
  <PresentationFormat>On-screen Show (4:3)</PresentationFormat>
  <Paragraphs>30</Paragraphs>
  <Slides>7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Matariki</vt:lpstr>
      <vt:lpstr>Who are the seven sisters?</vt:lpstr>
      <vt:lpstr>When do the seven sisters come out?</vt:lpstr>
      <vt:lpstr>Why do we celebrate Matariki?</vt:lpstr>
      <vt:lpstr>Who celebrates Matariki?</vt:lpstr>
      <vt:lpstr>What is Matariki?</vt:lpstr>
      <vt:lpstr>Interesting Facts about Matariki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rongonui Matariki</dc:title>
  <dc:creator>PNSE25</dc:creator>
  <cp:lastModifiedBy>ICT</cp:lastModifiedBy>
  <cp:revision>7</cp:revision>
  <dcterms:created xsi:type="dcterms:W3CDTF">2013-06-13T22:32:09Z</dcterms:created>
  <dcterms:modified xsi:type="dcterms:W3CDTF">2013-06-19T21:50:38Z</dcterms:modified>
</cp:coreProperties>
</file>